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912" userDrawn="1">
          <p15:clr>
            <a:srgbClr val="A4A3A4"/>
          </p15:clr>
        </p15:guide>
        <p15:guide id="4" pos="57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48" y="272"/>
      </p:cViewPr>
      <p:guideLst>
        <p:guide orient="horz" pos="2160"/>
        <p:guide pos="3840"/>
        <p:guide pos="1912"/>
        <p:guide pos="57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ＥＯ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2529D1-B79C-450D-8168-1E318F4450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ECD717E-7630-4F8D-AB6F-9030FFACD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E59D69-AE63-44FC-9432-BF06CA2DE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11437A-7D83-4013-9CFF-9D66B816B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BC8809-77FE-49EB-824C-41D54B143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167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4AE3CE-FE69-4245-9F03-3B48079AA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163F014-413C-4039-B51F-A5991F0796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EFA323-BEDA-4344-AB14-5DE004D68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E2CE2D-B872-4F43-84A9-DE5437AD5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5C2A9E-EFAC-4D3E-B950-69F02A0E8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9312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BB3E894-3E4F-4529-B1FF-094F55A9F7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B41E4E5-2ECD-43A2-97CD-68C1C1B1FF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EBECB2-FEE5-47D3-8194-E17A465B3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6C1E49-F8CD-4CEA-A93A-5138348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1876CB-D0A1-45E0-B773-4B52423A1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448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086880-5E7F-4BB1-B820-84049EA26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04215F-C5CC-450E-8F26-7902B9AA9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FC9A8A-B2EC-40CF-8E2F-5460AC2CB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A42257-CD65-4447-B495-7F89B1527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5853CF-FBAF-47B1-BD2E-CEB921C2C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7846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37A321-DD51-47C1-AD3F-E40EAE02D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C8C125-0354-4A2E-A03A-7E08062F4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7E2F2A-9FAE-4E43-AE12-26DE63A4F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05ECF0-8421-4B1B-B82D-EEE53289F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DB584F-4DAC-4C5D-B9F2-A7CF37C86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9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8E6E76-C592-4F23-90BE-D9E43E5F4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AFD6F79-2856-4C7B-8F3D-23814D1F8E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F2A1797-4E58-4503-A7EE-7F33919C34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6DC7193-3516-418C-BEAA-A2BA153D3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3E81AE-C581-4076-A759-869AF4990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23B711-2B23-4DC0-8DD4-C11C81C76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2327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532765-7F3E-4718-8F03-F01B629E0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C4BBAF-670B-4EC9-888D-5FBB4E6D84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1A037D4-DB69-4CD9-B721-326EB9AED1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C6E921E-B1AF-4F41-AE18-384CB53479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83C3953-BC26-4730-B808-F3C82355DC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2C90442-F0B3-4AC6-B28F-5839ED660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F69C771-09FE-4977-A242-1FB4EBB0A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4D723E4-35E4-4B3B-B889-62B17FF28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782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8D5695-5590-48EE-80A1-096AF8C85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369BA6F-F5F9-4177-87DD-A3E72225E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02489EC-9F9B-4B2D-AE2F-61EB3EE1A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DA3F1B4-E210-446E-967F-6F9901056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463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D5B2B65-6DCF-4CCD-AC6C-0D97B8289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80F06F0-FD27-44B8-997B-76E02CC67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C67EB53-3A25-4710-BE71-217C3C1A9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4068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68676C-E9EC-45E9-BDF4-E58DEC38E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237E54-D118-41A1-96FA-48086D3D8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090F3AE-7D91-49D4-994B-03977FBFE4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EBCCBDB-3A5A-4BCB-A9F3-77984A59B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BFEE221-B9E3-45F3-A170-4C344E3FE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7CB250-6E11-4043-A4EB-8E5FC7958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307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2C316E-DD96-4953-8506-0DE19A36A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C2F0AFC-ED46-4886-8F7B-8D225FA6AB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462E00C-A115-4A05-A116-F0EDE26281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4D13E37-9CAB-4EFE-9560-64B9F54C2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96D8EA4-CCD9-49C9-9ACC-C30C75FA0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E9C9740-4528-412E-A3AD-2C62033B0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739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53C7C2F-F75A-490A-AE0E-FBDB5CA0F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2B0ADBE-5D0B-4F70-B08C-134592D76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0E5018-A6D5-44AB-A331-23B68886B9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4CF768-9686-4852-A056-A6FE6462F28E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2B3414-0F29-4A29-BA7E-DDCCF33683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7E3E48-0F0B-41C2-B438-AFE9AA5FE9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806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FBB4F6-22E8-4D1A-848F-CC681088D2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55" r="9320"/>
          <a:stretch/>
        </p:blipFill>
        <p:spPr>
          <a:xfrm>
            <a:off x="-611" y="-892"/>
            <a:ext cx="1219200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19347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150% MORE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PROVINCES</a:t>
            </a:r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74DAE1BD-41A0-4A09-A902-C3292D174D28}"/>
              </a:ext>
            </a:extLst>
          </p:cNvPr>
          <p:cNvGrpSpPr/>
          <p:nvPr/>
        </p:nvGrpSpPr>
        <p:grpSpPr>
          <a:xfrm>
            <a:off x="5140107" y="478659"/>
            <a:ext cx="2343958" cy="1329961"/>
            <a:chOff x="5140107" y="478659"/>
            <a:chExt cx="2343958" cy="1329961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25EF2AD-E55E-4E9C-87A4-850C54F368E9}"/>
                </a:ext>
              </a:extLst>
            </p:cNvPr>
            <p:cNvGrpSpPr/>
            <p:nvPr/>
          </p:nvGrpSpPr>
          <p:grpSpPr>
            <a:xfrm>
              <a:off x="5140107" y="995735"/>
              <a:ext cx="2314793" cy="812885"/>
              <a:chOff x="4886107" y="1122362"/>
              <a:chExt cx="2314793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B7A1BFA8-1F25-4E8A-B1CD-A95F2C465C8D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B328FFE4-0258-4CB6-9CAB-B7D1A123FAE0}"/>
                  </a:ext>
                </a:extLst>
              </p:cNvPr>
              <p:cNvCxnSpPr>
                <a:cxnSpLocks/>
                <a:stCxn id="14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443B29DD-36C5-4BF5-9BB5-F114118B60E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30619467-C9DC-4F67-9A36-B735CE0B6E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15616" y="1122363"/>
                <a:ext cx="1985284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8661CB6-1BEE-418C-91BD-AB0E85EB4050}"/>
                </a:ext>
              </a:extLst>
            </p:cNvPr>
            <p:cNvSpPr txBox="1"/>
            <p:nvPr/>
          </p:nvSpPr>
          <p:spPr>
            <a:xfrm>
              <a:off x="5427283" y="478659"/>
              <a:ext cx="205678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EUROPA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</p:grp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E7ACED05-6CEA-4EF0-A2CE-936E276F0925}"/>
              </a:ext>
            </a:extLst>
          </p:cNvPr>
          <p:cNvGrpSpPr/>
          <p:nvPr/>
        </p:nvGrpSpPr>
        <p:grpSpPr>
          <a:xfrm>
            <a:off x="10170909" y="1513917"/>
            <a:ext cx="1946934" cy="1332290"/>
            <a:chOff x="10399509" y="1354366"/>
            <a:chExt cx="1946934" cy="1332290"/>
          </a:xfrm>
        </p:grpSpPr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7BF41190-985F-4AEE-872C-060F6350D0B8}"/>
                </a:ext>
              </a:extLst>
            </p:cNvPr>
            <p:cNvGrpSpPr/>
            <p:nvPr/>
          </p:nvGrpSpPr>
          <p:grpSpPr>
            <a:xfrm>
              <a:off x="10399509" y="1873771"/>
              <a:ext cx="1902558" cy="812885"/>
              <a:chOff x="4886107" y="1122362"/>
              <a:chExt cx="1902558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33" name="椭圆 32">
                <a:extLst>
                  <a:ext uri="{FF2B5EF4-FFF2-40B4-BE49-F238E27FC236}">
                    <a16:creationId xmlns:a16="http://schemas.microsoft.com/office/drawing/2014/main" id="{F71A6ED0-61FB-4EBE-AFF0-A2D753485E37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588C2679-F4DC-4FF7-B907-DF8D370D4070}"/>
                  </a:ext>
                </a:extLst>
              </p:cNvPr>
              <p:cNvCxnSpPr>
                <a:cxnSpLocks/>
                <a:stCxn id="33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9371A17C-B0AE-494D-ADDA-519FA4A057F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ED5D7168-8E04-4A20-A87D-8C82DECDAB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15616" y="1122363"/>
                <a:ext cx="1573049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275ECDE1-F8E5-4D78-81B9-13AEF3225D2E}"/>
                </a:ext>
              </a:extLst>
            </p:cNvPr>
            <p:cNvSpPr txBox="1"/>
            <p:nvPr/>
          </p:nvSpPr>
          <p:spPr>
            <a:xfrm>
              <a:off x="10684641" y="1354366"/>
              <a:ext cx="166180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CHINA</a:t>
              </a:r>
              <a:endParaRPr lang="zh-CN" altLang="en-US" sz="24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BE6BC2BB-B677-4F47-8817-A776FF18B8EC}"/>
              </a:ext>
            </a:extLst>
          </p:cNvPr>
          <p:cNvGrpSpPr/>
          <p:nvPr/>
        </p:nvGrpSpPr>
        <p:grpSpPr>
          <a:xfrm>
            <a:off x="7664713" y="3588607"/>
            <a:ext cx="2306904" cy="833857"/>
            <a:chOff x="7664713" y="3588607"/>
            <a:chExt cx="2306904" cy="833857"/>
          </a:xfrm>
        </p:grpSpPr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9FF7FFAE-D6E8-415C-A407-15CEF0424C5D}"/>
                </a:ext>
              </a:extLst>
            </p:cNvPr>
            <p:cNvGrpSpPr/>
            <p:nvPr/>
          </p:nvGrpSpPr>
          <p:grpSpPr>
            <a:xfrm rot="10800000">
              <a:off x="7696200" y="3588607"/>
              <a:ext cx="2275417" cy="812885"/>
              <a:chOff x="4886107" y="1122362"/>
              <a:chExt cx="2275417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40" name="椭圆 39">
                <a:extLst>
                  <a:ext uri="{FF2B5EF4-FFF2-40B4-BE49-F238E27FC236}">
                    <a16:creationId xmlns:a16="http://schemas.microsoft.com/office/drawing/2014/main" id="{DA64D74F-C7AA-44FE-BF78-F2B052A0C0CA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F5CDA58E-E416-47EF-99FC-8DDD6DB79781}"/>
                  </a:ext>
                </a:extLst>
              </p:cNvPr>
              <p:cNvCxnSpPr>
                <a:cxnSpLocks/>
                <a:stCxn id="40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C0E7EEC4-98AC-43E3-A426-A7C109B17BB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6D4DF2EC-129A-4DBF-AFCB-D68AB4CB6690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6" y="1122363"/>
                <a:ext cx="1945908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AAE3F91C-32C2-4237-A124-5CE42DB2F531}"/>
                </a:ext>
              </a:extLst>
            </p:cNvPr>
            <p:cNvSpPr txBox="1"/>
            <p:nvPr/>
          </p:nvSpPr>
          <p:spPr>
            <a:xfrm>
              <a:off x="7664713" y="3837689"/>
              <a:ext cx="200888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SE-ASIA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C1848A76-2657-4DD2-91C0-354805BFAABD}"/>
              </a:ext>
            </a:extLst>
          </p:cNvPr>
          <p:cNvGrpSpPr/>
          <p:nvPr/>
        </p:nvGrpSpPr>
        <p:grpSpPr>
          <a:xfrm>
            <a:off x="6586140" y="2462827"/>
            <a:ext cx="3532101" cy="835682"/>
            <a:chOff x="6504519" y="2615223"/>
            <a:chExt cx="3532101" cy="835682"/>
          </a:xfrm>
        </p:grpSpPr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4D8BDA60-0A44-44CB-A90C-50EC74A0C679}"/>
                </a:ext>
              </a:extLst>
            </p:cNvPr>
            <p:cNvSpPr txBox="1"/>
            <p:nvPr/>
          </p:nvSpPr>
          <p:spPr>
            <a:xfrm>
              <a:off x="6750143" y="2866130"/>
              <a:ext cx="328647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MIDDLE EAST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0AA8A3C2-BBFF-45AD-8F09-9A3CE133F399}"/>
                </a:ext>
              </a:extLst>
            </p:cNvPr>
            <p:cNvGrpSpPr/>
            <p:nvPr/>
          </p:nvGrpSpPr>
          <p:grpSpPr>
            <a:xfrm rot="10800000" flipH="1">
              <a:off x="6504519" y="2615223"/>
              <a:ext cx="3470673" cy="812885"/>
              <a:chOff x="4886107" y="1122362"/>
              <a:chExt cx="3515457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E55ADFED-6A4E-4D29-9100-6F8BD4779BB0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6CB24A5B-8035-4913-A295-66E54D001D0A}"/>
                  </a:ext>
                </a:extLst>
              </p:cNvPr>
              <p:cNvCxnSpPr>
                <a:cxnSpLocks/>
                <a:stCxn id="46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>
                <a:extLst>
                  <a:ext uri="{FF2B5EF4-FFF2-40B4-BE49-F238E27FC236}">
                    <a16:creationId xmlns:a16="http://schemas.microsoft.com/office/drawing/2014/main" id="{F8BDF8FB-D8EB-4031-AD7A-20F882579DB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>
                <a:extLst>
                  <a:ext uri="{FF2B5EF4-FFF2-40B4-BE49-F238E27FC236}">
                    <a16:creationId xmlns:a16="http://schemas.microsoft.com/office/drawing/2014/main" id="{25930E5C-AAF2-423F-819A-40749E623308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6" y="1122363"/>
                <a:ext cx="3185948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35CF8052-9B02-460A-8299-FFB8F019C260}"/>
              </a:ext>
            </a:extLst>
          </p:cNvPr>
          <p:cNvGrpSpPr/>
          <p:nvPr/>
        </p:nvGrpSpPr>
        <p:grpSpPr>
          <a:xfrm>
            <a:off x="2341330" y="2905770"/>
            <a:ext cx="3897487" cy="856220"/>
            <a:chOff x="2341330" y="2905770"/>
            <a:chExt cx="3897487" cy="856220"/>
          </a:xfrm>
        </p:grpSpPr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183A7D99-4013-4802-9097-F28E302A5567}"/>
                </a:ext>
              </a:extLst>
            </p:cNvPr>
            <p:cNvSpPr txBox="1"/>
            <p:nvPr/>
          </p:nvSpPr>
          <p:spPr>
            <a:xfrm>
              <a:off x="2341330" y="3177215"/>
              <a:ext cx="366760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NORTH AFRICA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AE5F7CC0-3B68-47AE-8D39-EEDDA28234C0}"/>
                </a:ext>
              </a:extLst>
            </p:cNvPr>
            <p:cNvGrpSpPr/>
            <p:nvPr/>
          </p:nvGrpSpPr>
          <p:grpSpPr>
            <a:xfrm rot="10800000">
              <a:off x="2386263" y="2905770"/>
              <a:ext cx="3852554" cy="812885"/>
              <a:chOff x="4886107" y="1122362"/>
              <a:chExt cx="3852554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58" name="椭圆 57">
                <a:extLst>
                  <a:ext uri="{FF2B5EF4-FFF2-40B4-BE49-F238E27FC236}">
                    <a16:creationId xmlns:a16="http://schemas.microsoft.com/office/drawing/2014/main" id="{A8A795C1-9349-42C3-B738-DFC57D4866E1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D756D643-A309-45D0-B8C6-53E0431F8011}"/>
                  </a:ext>
                </a:extLst>
              </p:cNvPr>
              <p:cNvCxnSpPr>
                <a:cxnSpLocks/>
                <a:stCxn id="58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EFF4DCE8-93E3-4A22-80A4-F9EF04239A2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91FE9FC0-F047-4C92-9DD5-F41958A10806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3"/>
                <a:ext cx="3523046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D6AFA87B-D471-40D8-810F-927221E6A569}"/>
              </a:ext>
            </a:extLst>
          </p:cNvPr>
          <p:cNvGrpSpPr/>
          <p:nvPr/>
        </p:nvGrpSpPr>
        <p:grpSpPr>
          <a:xfrm>
            <a:off x="2670583" y="4227019"/>
            <a:ext cx="4390851" cy="854685"/>
            <a:chOff x="2670583" y="4227019"/>
            <a:chExt cx="4390851" cy="854685"/>
          </a:xfrm>
        </p:grpSpPr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F9147305-AFC4-48CA-9DB8-1E00F72D6777}"/>
                </a:ext>
              </a:extLst>
            </p:cNvPr>
            <p:cNvSpPr txBox="1"/>
            <p:nvPr/>
          </p:nvSpPr>
          <p:spPr>
            <a:xfrm>
              <a:off x="2670583" y="4496929"/>
              <a:ext cx="41264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HORN OF AFRICA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64" name="组合 63">
              <a:extLst>
                <a:ext uri="{FF2B5EF4-FFF2-40B4-BE49-F238E27FC236}">
                  <a16:creationId xmlns:a16="http://schemas.microsoft.com/office/drawing/2014/main" id="{1BE793DC-5729-4C68-9DCB-E4F826C0A207}"/>
                </a:ext>
              </a:extLst>
            </p:cNvPr>
            <p:cNvGrpSpPr/>
            <p:nvPr/>
          </p:nvGrpSpPr>
          <p:grpSpPr>
            <a:xfrm rot="10800000">
              <a:off x="2747211" y="4227019"/>
              <a:ext cx="4314223" cy="812885"/>
              <a:chOff x="4886107" y="1122362"/>
              <a:chExt cx="4314223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65" name="椭圆 64">
                <a:extLst>
                  <a:ext uri="{FF2B5EF4-FFF2-40B4-BE49-F238E27FC236}">
                    <a16:creationId xmlns:a16="http://schemas.microsoft.com/office/drawing/2014/main" id="{A1A282FE-58F3-4E9A-A6B1-47FC91B2CAEB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66" name="直接连接符 65">
                <a:extLst>
                  <a:ext uri="{FF2B5EF4-FFF2-40B4-BE49-F238E27FC236}">
                    <a16:creationId xmlns:a16="http://schemas.microsoft.com/office/drawing/2014/main" id="{5F6FB3DB-67FF-447F-AD7F-1725A3C6C384}"/>
                  </a:ext>
                </a:extLst>
              </p:cNvPr>
              <p:cNvCxnSpPr>
                <a:cxnSpLocks/>
                <a:stCxn id="65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>
                <a:extLst>
                  <a:ext uri="{FF2B5EF4-FFF2-40B4-BE49-F238E27FC236}">
                    <a16:creationId xmlns:a16="http://schemas.microsoft.com/office/drawing/2014/main" id="{08ADA567-6F0E-4F59-90F7-D49AF1E04D3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>
                <a:extLst>
                  <a:ext uri="{FF2B5EF4-FFF2-40B4-BE49-F238E27FC236}">
                    <a16:creationId xmlns:a16="http://schemas.microsoft.com/office/drawing/2014/main" id="{1CFFE704-A94E-402C-930D-8C2E37D36E21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3"/>
                <a:ext cx="3984715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001902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D45D665-CBCE-4C16-A8B9-AFB8FC9558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10086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1200% MORE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STATES</a:t>
            </a:r>
          </a:p>
        </p:txBody>
      </p:sp>
    </p:spTree>
    <p:extLst>
      <p:ext uri="{BB962C8B-B14F-4D97-AF65-F5344CB8AC3E}">
        <p14:creationId xmlns:p14="http://schemas.microsoft.com/office/powerpoint/2010/main" val="2446023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636B094-37D6-41D7-9113-BE5D294FEB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28" t="8519" r="50972" b="13704"/>
          <a:stretch/>
        </p:blipFill>
        <p:spPr>
          <a:xfrm>
            <a:off x="0" y="0"/>
            <a:ext cx="3035300" cy="684530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EEB05BD-80BB-46E0-ABD2-3BD2D67229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02" t="10617" r="44059" b="14321"/>
          <a:stretch/>
        </p:blipFill>
        <p:spPr>
          <a:xfrm>
            <a:off x="3035300" y="7682"/>
            <a:ext cx="3060700" cy="685978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2BA3FE8-0B61-49BD-A4A2-8601101324A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68" t="8273" r="49841" b="14690"/>
          <a:stretch/>
        </p:blipFill>
        <p:spPr>
          <a:xfrm>
            <a:off x="6096000" y="7682"/>
            <a:ext cx="3060700" cy="687515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9AC1EE9-89C5-41DB-9133-400F998BB8C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40" t="8272" r="50608" b="13704"/>
          <a:stretch/>
        </p:blipFill>
        <p:spPr>
          <a:xfrm>
            <a:off x="9156700" y="-893"/>
            <a:ext cx="3035299" cy="6858893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206210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 TILES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FOR URBANS</a:t>
            </a:r>
          </a:p>
        </p:txBody>
      </p:sp>
    </p:spTree>
    <p:extLst>
      <p:ext uri="{BB962C8B-B14F-4D97-AF65-F5344CB8AC3E}">
        <p14:creationId xmlns:p14="http://schemas.microsoft.com/office/powerpoint/2010/main" val="3258991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图片 62">
            <a:extLst>
              <a:ext uri="{FF2B5EF4-FFF2-40B4-BE49-F238E27FC236}">
                <a16:creationId xmlns:a16="http://schemas.microsoft.com/office/drawing/2014/main" id="{C3108CBD-DEB2-429E-A244-710A3E0534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92" t="20065" r="45940"/>
          <a:stretch/>
        </p:blipFill>
        <p:spPr>
          <a:xfrm>
            <a:off x="1" y="-2651"/>
            <a:ext cx="6096000" cy="686065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206210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 STRAITS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BA1326B-3CB5-4353-9BD9-521C27BABB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47" t="16790" r="45127" b="11234"/>
          <a:stretch/>
        </p:blipFill>
        <p:spPr>
          <a:xfrm>
            <a:off x="6096000" y="0"/>
            <a:ext cx="6096000" cy="6869620"/>
          </a:xfrm>
          <a:prstGeom prst="rect">
            <a:avLst/>
          </a:prstGeom>
        </p:spPr>
      </p:pic>
      <p:grpSp>
        <p:nvGrpSpPr>
          <p:cNvPr id="33" name="组合 32">
            <a:extLst>
              <a:ext uri="{FF2B5EF4-FFF2-40B4-BE49-F238E27FC236}">
                <a16:creationId xmlns:a16="http://schemas.microsoft.com/office/drawing/2014/main" id="{D04935AC-8AFA-4656-9F81-BAB1CDB64AC9}"/>
              </a:ext>
            </a:extLst>
          </p:cNvPr>
          <p:cNvGrpSpPr/>
          <p:nvPr/>
        </p:nvGrpSpPr>
        <p:grpSpPr>
          <a:xfrm>
            <a:off x="2291555" y="2228900"/>
            <a:ext cx="2163903" cy="478332"/>
            <a:chOff x="3108588" y="132537"/>
            <a:chExt cx="2163903" cy="478332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E597879A-1147-4C43-AFA9-067021DEF0EE}"/>
                </a:ext>
              </a:extLst>
            </p:cNvPr>
            <p:cNvSpPr txBox="1"/>
            <p:nvPr/>
          </p:nvSpPr>
          <p:spPr>
            <a:xfrm>
              <a:off x="3108588" y="210759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Sōya</a:t>
              </a:r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98AF1513-DE81-4333-8A77-594237A2263B}"/>
                </a:ext>
              </a:extLst>
            </p:cNvPr>
            <p:cNvGrpSpPr/>
            <p:nvPr/>
          </p:nvGrpSpPr>
          <p:grpSpPr>
            <a:xfrm rot="10800000">
              <a:off x="3160183" y="132537"/>
              <a:ext cx="1792816" cy="442336"/>
              <a:chOff x="4886107" y="1122362"/>
              <a:chExt cx="3294675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15" name="椭圆 14">
                <a:extLst>
                  <a:ext uri="{FF2B5EF4-FFF2-40B4-BE49-F238E27FC236}">
                    <a16:creationId xmlns:a16="http://schemas.microsoft.com/office/drawing/2014/main" id="{BB153A57-D75D-458A-A948-3661CD7B44F2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F21C8182-CC71-42E1-AE3B-015552635FAD}"/>
                  </a:ext>
                </a:extLst>
              </p:cNvPr>
              <p:cNvCxnSpPr>
                <a:cxnSpLocks/>
                <a:stCxn id="15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>
                <a:extLst>
                  <a:ext uri="{FF2B5EF4-FFF2-40B4-BE49-F238E27FC236}">
                    <a16:creationId xmlns:a16="http://schemas.microsoft.com/office/drawing/2014/main" id="{E706CB03-EDB8-4EAA-A225-0C8A37601B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01A63997-5CF3-4AAB-ABE6-A1BD596E356D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2" y="1122364"/>
                <a:ext cx="2965170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FAEA9D74-C765-4F67-ADA9-5889A5D475E3}"/>
              </a:ext>
            </a:extLst>
          </p:cNvPr>
          <p:cNvGrpSpPr/>
          <p:nvPr/>
        </p:nvGrpSpPr>
        <p:grpSpPr>
          <a:xfrm>
            <a:off x="3759987" y="3369140"/>
            <a:ext cx="2289103" cy="482917"/>
            <a:chOff x="4318106" y="1929715"/>
            <a:chExt cx="2289103" cy="482917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9A24375E-5A14-4B7E-AD17-0E3EA9AC365F}"/>
                </a:ext>
              </a:extLst>
            </p:cNvPr>
            <p:cNvSpPr txBox="1"/>
            <p:nvPr/>
          </p:nvSpPr>
          <p:spPr>
            <a:xfrm>
              <a:off x="4443306" y="2012522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Stugaru</a:t>
              </a:r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75C337BB-B249-4D7F-818D-B54E7B1FE8DD}"/>
                </a:ext>
              </a:extLst>
            </p:cNvPr>
            <p:cNvGrpSpPr/>
            <p:nvPr/>
          </p:nvGrpSpPr>
          <p:grpSpPr>
            <a:xfrm rot="10800000" flipH="1">
              <a:off x="4318106" y="1929715"/>
              <a:ext cx="2228063" cy="442336"/>
              <a:chOff x="4886107" y="1122362"/>
              <a:chExt cx="4111375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3F60CCAD-7420-4657-9B96-E98D8A5221B1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A05765DC-14D2-45B2-806E-354EF495BF43}"/>
                  </a:ext>
                </a:extLst>
              </p:cNvPr>
              <p:cNvCxnSpPr>
                <a:cxnSpLocks/>
                <a:stCxn id="21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8A14A264-6F52-48F4-BAF8-64AB2480CEC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D31EBEAF-9E27-426C-B414-BB099E6901F9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4"/>
                <a:ext cx="3781867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7886C540-5E2C-47A9-BEED-5243732A7B12}"/>
              </a:ext>
            </a:extLst>
          </p:cNvPr>
          <p:cNvGrpSpPr/>
          <p:nvPr/>
        </p:nvGrpSpPr>
        <p:grpSpPr>
          <a:xfrm>
            <a:off x="968793" y="4433357"/>
            <a:ext cx="2282274" cy="804121"/>
            <a:chOff x="1006715" y="3594913"/>
            <a:chExt cx="2282274" cy="804121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8DA455CD-6F19-4200-910B-D7AF5F336831}"/>
                </a:ext>
              </a:extLst>
            </p:cNvPr>
            <p:cNvSpPr txBox="1"/>
            <p:nvPr/>
          </p:nvSpPr>
          <p:spPr>
            <a:xfrm>
              <a:off x="1125086" y="3594913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Korea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75BC2DB3-0E1A-4794-858A-D5457A3D951C}"/>
                </a:ext>
              </a:extLst>
            </p:cNvPr>
            <p:cNvGrpSpPr/>
            <p:nvPr/>
          </p:nvGrpSpPr>
          <p:grpSpPr>
            <a:xfrm rot="10800000" flipH="1" flipV="1">
              <a:off x="1006715" y="3962839"/>
              <a:ext cx="2012531" cy="436195"/>
              <a:chOff x="4886107" y="1122362"/>
              <a:chExt cx="3713660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C9A0F9FE-13B2-4528-B5F3-5DE86043FAAB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45" name="直接连接符 44">
                <a:extLst>
                  <a:ext uri="{FF2B5EF4-FFF2-40B4-BE49-F238E27FC236}">
                    <a16:creationId xmlns:a16="http://schemas.microsoft.com/office/drawing/2014/main" id="{08497D23-6E1A-46FF-84D7-114558C29724}"/>
                  </a:ext>
                </a:extLst>
              </p:cNvPr>
              <p:cNvCxnSpPr>
                <a:cxnSpLocks/>
                <a:stCxn id="44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>
                <a:extLst>
                  <a:ext uri="{FF2B5EF4-FFF2-40B4-BE49-F238E27FC236}">
                    <a16:creationId xmlns:a16="http://schemas.microsoft.com/office/drawing/2014/main" id="{B1D193C1-CC86-4DD7-8728-78DD36CFBD1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3779DEF9-B6DC-4FA1-B4B0-8DFD65E89195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 flipV="1">
                <a:off x="5215615" y="1122364"/>
                <a:ext cx="3384152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CA8E159D-3EB9-4D4D-B277-B413E83F7FA4}"/>
              </a:ext>
            </a:extLst>
          </p:cNvPr>
          <p:cNvGrpSpPr/>
          <p:nvPr/>
        </p:nvGrpSpPr>
        <p:grpSpPr>
          <a:xfrm>
            <a:off x="1359154" y="5765965"/>
            <a:ext cx="2216178" cy="780705"/>
            <a:chOff x="1006715" y="3618329"/>
            <a:chExt cx="2216178" cy="780705"/>
          </a:xfrm>
        </p:grpSpPr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D4C3C9A9-FCC5-4779-AF7E-6C28B2A7D727}"/>
                </a:ext>
              </a:extLst>
            </p:cNvPr>
            <p:cNvSpPr txBox="1"/>
            <p:nvPr/>
          </p:nvSpPr>
          <p:spPr>
            <a:xfrm>
              <a:off x="1058990" y="3618329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 </a:t>
              </a:r>
              <a:r>
                <a:rPr lang="en-US" altLang="zh-CN" sz="2000" dirty="0" err="1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Ōsumi</a:t>
              </a:r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15E4C98B-966C-451C-A10D-437967FBAEB3}"/>
                </a:ext>
              </a:extLst>
            </p:cNvPr>
            <p:cNvGrpSpPr/>
            <p:nvPr/>
          </p:nvGrpSpPr>
          <p:grpSpPr>
            <a:xfrm rot="10800000" flipH="1" flipV="1">
              <a:off x="1006715" y="3962839"/>
              <a:ext cx="2047621" cy="436195"/>
              <a:chOff x="4886107" y="1122362"/>
              <a:chExt cx="3778411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23B87396-61B4-49AE-9BFF-606BC9AC8AA5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56" name="直接连接符 55">
                <a:extLst>
                  <a:ext uri="{FF2B5EF4-FFF2-40B4-BE49-F238E27FC236}">
                    <a16:creationId xmlns:a16="http://schemas.microsoft.com/office/drawing/2014/main" id="{F158892C-111F-4BF2-851A-73CC7A2270FD}"/>
                  </a:ext>
                </a:extLst>
              </p:cNvPr>
              <p:cNvCxnSpPr>
                <a:cxnSpLocks/>
                <a:stCxn id="55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接连接符 56">
                <a:extLst>
                  <a:ext uri="{FF2B5EF4-FFF2-40B4-BE49-F238E27FC236}">
                    <a16:creationId xmlns:a16="http://schemas.microsoft.com/office/drawing/2014/main" id="{1D0F16CA-C150-49A5-A7AE-10BE34C3870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FEE8A1BC-9CD4-4663-ABB4-5A20280242D0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 flipV="1">
                <a:off x="5215615" y="1122364"/>
                <a:ext cx="3448903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B38339C8-472A-4830-BE89-70BE5C6E0D7E}"/>
              </a:ext>
            </a:extLst>
          </p:cNvPr>
          <p:cNvGrpSpPr/>
          <p:nvPr/>
        </p:nvGrpSpPr>
        <p:grpSpPr>
          <a:xfrm>
            <a:off x="1537723" y="4944030"/>
            <a:ext cx="2879046" cy="792651"/>
            <a:chOff x="1006715" y="3606383"/>
            <a:chExt cx="2879046" cy="792651"/>
          </a:xfrm>
        </p:grpSpPr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48E29CDE-0531-41AD-BB19-068B9A5133AF}"/>
                </a:ext>
              </a:extLst>
            </p:cNvPr>
            <p:cNvSpPr txBox="1"/>
            <p:nvPr/>
          </p:nvSpPr>
          <p:spPr>
            <a:xfrm>
              <a:off x="1148224" y="3606383"/>
              <a:ext cx="27375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Kanmon</a:t>
              </a:r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id="{4A184DBC-167C-4533-8A11-40146CD2870C}"/>
                </a:ext>
              </a:extLst>
            </p:cNvPr>
            <p:cNvGrpSpPr/>
            <p:nvPr/>
          </p:nvGrpSpPr>
          <p:grpSpPr>
            <a:xfrm rot="10800000" flipH="1" flipV="1">
              <a:off x="1006715" y="3962839"/>
              <a:ext cx="2300852" cy="436195"/>
              <a:chOff x="4886107" y="1122362"/>
              <a:chExt cx="4245690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67" name="椭圆 66">
                <a:extLst>
                  <a:ext uri="{FF2B5EF4-FFF2-40B4-BE49-F238E27FC236}">
                    <a16:creationId xmlns:a16="http://schemas.microsoft.com/office/drawing/2014/main" id="{BDBE07F3-2CB4-407B-80AE-E43223A30838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68" name="直接连接符 67">
                <a:extLst>
                  <a:ext uri="{FF2B5EF4-FFF2-40B4-BE49-F238E27FC236}">
                    <a16:creationId xmlns:a16="http://schemas.microsoft.com/office/drawing/2014/main" id="{5FDF772B-4BC6-4BCB-8466-E45D90B3A580}"/>
                  </a:ext>
                </a:extLst>
              </p:cNvPr>
              <p:cNvCxnSpPr>
                <a:cxnSpLocks/>
                <a:stCxn id="67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>
                <a:extLst>
                  <a:ext uri="{FF2B5EF4-FFF2-40B4-BE49-F238E27FC236}">
                    <a16:creationId xmlns:a16="http://schemas.microsoft.com/office/drawing/2014/main" id="{31C3EC1B-E70E-43C0-994C-504833AA267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接连接符 69">
                <a:extLst>
                  <a:ext uri="{FF2B5EF4-FFF2-40B4-BE49-F238E27FC236}">
                    <a16:creationId xmlns:a16="http://schemas.microsoft.com/office/drawing/2014/main" id="{2D5F915A-3C38-4D75-B95D-57C801410EEE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 flipV="1">
                <a:off x="5215615" y="1122364"/>
                <a:ext cx="3916182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9550612C-7B40-4F41-B869-D1F69F45B37F}"/>
              </a:ext>
            </a:extLst>
          </p:cNvPr>
          <p:cNvGrpSpPr/>
          <p:nvPr/>
        </p:nvGrpSpPr>
        <p:grpSpPr>
          <a:xfrm>
            <a:off x="3875751" y="339884"/>
            <a:ext cx="2279667" cy="442336"/>
            <a:chOff x="4318107" y="1929715"/>
            <a:chExt cx="2279667" cy="442336"/>
          </a:xfrm>
        </p:grpSpPr>
        <p:sp>
          <p:nvSpPr>
            <p:cNvPr id="72" name="文本框 71">
              <a:extLst>
                <a:ext uri="{FF2B5EF4-FFF2-40B4-BE49-F238E27FC236}">
                  <a16:creationId xmlns:a16="http://schemas.microsoft.com/office/drawing/2014/main" id="{CA5B62BC-849A-420A-B45C-8FB2186A64EB}"/>
                </a:ext>
              </a:extLst>
            </p:cNvPr>
            <p:cNvSpPr txBox="1"/>
            <p:nvPr/>
          </p:nvSpPr>
          <p:spPr>
            <a:xfrm>
              <a:off x="4433871" y="1954673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Tartary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73" name="组合 72">
              <a:extLst>
                <a:ext uri="{FF2B5EF4-FFF2-40B4-BE49-F238E27FC236}">
                  <a16:creationId xmlns:a16="http://schemas.microsoft.com/office/drawing/2014/main" id="{B2CC3054-3E4C-4780-8F74-268E8CBCFF9C}"/>
                </a:ext>
              </a:extLst>
            </p:cNvPr>
            <p:cNvGrpSpPr/>
            <p:nvPr/>
          </p:nvGrpSpPr>
          <p:grpSpPr>
            <a:xfrm rot="10800000" flipH="1">
              <a:off x="4318107" y="1929715"/>
              <a:ext cx="2163905" cy="442336"/>
              <a:chOff x="4886107" y="1122362"/>
              <a:chExt cx="3992985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74" name="椭圆 73">
                <a:extLst>
                  <a:ext uri="{FF2B5EF4-FFF2-40B4-BE49-F238E27FC236}">
                    <a16:creationId xmlns:a16="http://schemas.microsoft.com/office/drawing/2014/main" id="{736DBEA0-407B-4481-BDC6-7BF353D224AF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75" name="直接连接符 74">
                <a:extLst>
                  <a:ext uri="{FF2B5EF4-FFF2-40B4-BE49-F238E27FC236}">
                    <a16:creationId xmlns:a16="http://schemas.microsoft.com/office/drawing/2014/main" id="{360775FA-BD62-4B46-AE27-7353D0037642}"/>
                  </a:ext>
                </a:extLst>
              </p:cNvPr>
              <p:cNvCxnSpPr>
                <a:cxnSpLocks/>
                <a:stCxn id="74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接连接符 75">
                <a:extLst>
                  <a:ext uri="{FF2B5EF4-FFF2-40B4-BE49-F238E27FC236}">
                    <a16:creationId xmlns:a16="http://schemas.microsoft.com/office/drawing/2014/main" id="{4D489504-D4E6-4625-BE3A-E76E6FB06E3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>
                <a:extLst>
                  <a:ext uri="{FF2B5EF4-FFF2-40B4-BE49-F238E27FC236}">
                    <a16:creationId xmlns:a16="http://schemas.microsoft.com/office/drawing/2014/main" id="{37B1D065-07B5-4074-B156-51662E912546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4"/>
                <a:ext cx="3663477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3F0AB9A0-9CE5-46B6-A195-1E2D96950EA9}"/>
              </a:ext>
            </a:extLst>
          </p:cNvPr>
          <p:cNvSpPr txBox="1"/>
          <p:nvPr/>
        </p:nvSpPr>
        <p:spPr>
          <a:xfrm rot="18900000">
            <a:off x="1355937" y="2972101"/>
            <a:ext cx="26340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TRUE SEA OF JAPAN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0506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7049F7EA-CDEA-491B-A6E9-54D2430643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16" t="9383" r="31111" b="14692"/>
          <a:stretch/>
        </p:blipFill>
        <p:spPr>
          <a:xfrm>
            <a:off x="0" y="0"/>
            <a:ext cx="6102056" cy="685889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751C377-7865-43A0-A42D-23A5F272F5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95" t="8642" r="50000" b="7654"/>
          <a:stretch/>
        </p:blipFill>
        <p:spPr>
          <a:xfrm>
            <a:off x="6102056" y="0"/>
            <a:ext cx="6089945" cy="6858892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 IMPASSABLE MOUNTAINS/DESERTS</a:t>
            </a:r>
          </a:p>
        </p:txBody>
      </p:sp>
    </p:spTree>
    <p:extLst>
      <p:ext uri="{BB962C8B-B14F-4D97-AF65-F5344CB8AC3E}">
        <p14:creationId xmlns:p14="http://schemas.microsoft.com/office/powerpoint/2010/main" val="3235873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92EC7A4-8C3A-44F8-93BA-02620649EC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82" t="12081" r="23715" b="14247"/>
          <a:stretch/>
        </p:blipFill>
        <p:spPr>
          <a:xfrm>
            <a:off x="-1" y="0"/>
            <a:ext cx="7796463" cy="685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1721B17-B0DF-437D-8D59-E0613B9D6B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9" r="71798" b="14198"/>
          <a:stretch/>
        </p:blipFill>
        <p:spPr>
          <a:xfrm>
            <a:off x="7796463" y="0"/>
            <a:ext cx="4395537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EBB446C-4EBB-4C5E-9349-A602B92AD93A}"/>
              </a:ext>
            </a:extLst>
          </p:cNvPr>
          <p:cNvSpPr txBox="1"/>
          <p:nvPr/>
        </p:nvSpPr>
        <p:spPr>
          <a:xfrm>
            <a:off x="81280" y="973691"/>
            <a:ext cx="368081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NEW    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SUPPRESSION </a:t>
            </a:r>
            <a:b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</a:br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UNIT    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872114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C94C100-F9E4-400A-8197-9B3DE215BE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53" t="7742" r="32530" b="14221"/>
          <a:stretch/>
        </p:blipFill>
        <p:spPr>
          <a:xfrm>
            <a:off x="1" y="0"/>
            <a:ext cx="609600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RAILWAY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8409B23-516C-4D0C-AC9C-E02E3753F6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54" t="8518" r="45204" b="14197"/>
          <a:stretch/>
        </p:blipFill>
        <p:spPr>
          <a:xfrm>
            <a:off x="6095999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710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2FE9852-7E6F-4A75-B717-0088D7C832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29613" b="52352"/>
          <a:stretch/>
        </p:blipFill>
        <p:spPr>
          <a:xfrm>
            <a:off x="0" y="1"/>
            <a:ext cx="8743950" cy="685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0D103B6-A4ED-4509-8F97-3C8C6694CA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71717"/>
          <a:stretch/>
        </p:blipFill>
        <p:spPr>
          <a:xfrm>
            <a:off x="8743950" y="0"/>
            <a:ext cx="344805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MINING RESOURCES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(BETA)</a:t>
            </a:r>
          </a:p>
        </p:txBody>
      </p:sp>
    </p:spTree>
    <p:extLst>
      <p:ext uri="{BB962C8B-B14F-4D97-AF65-F5344CB8AC3E}">
        <p14:creationId xmlns:p14="http://schemas.microsoft.com/office/powerpoint/2010/main" val="4156158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82</Words>
  <Application>Microsoft Office PowerPoint</Application>
  <PresentationFormat>宽屏</PresentationFormat>
  <Paragraphs>44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等线</vt:lpstr>
      <vt:lpstr>等线 Light</vt:lpstr>
      <vt:lpstr>Arial</vt:lpstr>
      <vt:lpstr>Arial Black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Cheng Xu</dc:creator>
  <cp:lastModifiedBy>Cheng Xu</cp:lastModifiedBy>
  <cp:revision>75</cp:revision>
  <dcterms:created xsi:type="dcterms:W3CDTF">2021-12-05T14:03:42Z</dcterms:created>
  <dcterms:modified xsi:type="dcterms:W3CDTF">2021-12-08T13:02:45Z</dcterms:modified>
</cp:coreProperties>
</file>

<file path=docProps/thumbnail.jpeg>
</file>